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368C-873B-42CB-9E4E-C2EBA9238485}" type="datetimeFigureOut">
              <a:rPr lang="es-AR" smtClean="0"/>
              <a:t>08/01/2011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7A34-4DCF-469C-AD03-E7501A87855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368C-873B-42CB-9E4E-C2EBA9238485}" type="datetimeFigureOut">
              <a:rPr lang="es-AR" smtClean="0"/>
              <a:t>08/01/2011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7A34-4DCF-469C-AD03-E7501A87855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368C-873B-42CB-9E4E-C2EBA9238485}" type="datetimeFigureOut">
              <a:rPr lang="es-AR" smtClean="0"/>
              <a:t>08/01/2011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7A34-4DCF-469C-AD03-E7501A87855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368C-873B-42CB-9E4E-C2EBA9238485}" type="datetimeFigureOut">
              <a:rPr lang="es-AR" smtClean="0"/>
              <a:t>08/01/2011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7A34-4DCF-469C-AD03-E7501A87855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368C-873B-42CB-9E4E-C2EBA9238485}" type="datetimeFigureOut">
              <a:rPr lang="es-AR" smtClean="0"/>
              <a:t>08/01/2011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7A34-4DCF-469C-AD03-E7501A87855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368C-873B-42CB-9E4E-C2EBA9238485}" type="datetimeFigureOut">
              <a:rPr lang="es-AR" smtClean="0"/>
              <a:t>08/01/2011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7A34-4DCF-469C-AD03-E7501A87855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368C-873B-42CB-9E4E-C2EBA9238485}" type="datetimeFigureOut">
              <a:rPr lang="es-AR" smtClean="0"/>
              <a:t>08/01/2011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7A34-4DCF-469C-AD03-E7501A87855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368C-873B-42CB-9E4E-C2EBA9238485}" type="datetimeFigureOut">
              <a:rPr lang="es-AR" smtClean="0"/>
              <a:t>08/01/2011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7A34-4DCF-469C-AD03-E7501A87855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368C-873B-42CB-9E4E-C2EBA9238485}" type="datetimeFigureOut">
              <a:rPr lang="es-AR" smtClean="0"/>
              <a:t>08/01/2011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7A34-4DCF-469C-AD03-E7501A87855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368C-873B-42CB-9E4E-C2EBA9238485}" type="datetimeFigureOut">
              <a:rPr lang="es-AR" smtClean="0"/>
              <a:t>08/01/2011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7A34-4DCF-469C-AD03-E7501A87855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D368C-873B-42CB-9E4E-C2EBA9238485}" type="datetimeFigureOut">
              <a:rPr lang="es-AR" smtClean="0"/>
              <a:t>08/01/2011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7A34-4DCF-469C-AD03-E7501A87855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D368C-873B-42CB-9E4E-C2EBA9238485}" type="datetimeFigureOut">
              <a:rPr lang="es-AR" smtClean="0"/>
              <a:t>08/01/2011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67A34-4DCF-469C-AD03-E7501A87855C}" type="slidenum">
              <a:rPr lang="es-AR" smtClean="0"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635896" y="1196752"/>
            <a:ext cx="5182344" cy="4752528"/>
          </a:xfrm>
        </p:spPr>
        <p:txBody>
          <a:bodyPr>
            <a:normAutofit/>
          </a:bodyPr>
          <a:lstStyle/>
          <a:p>
            <a:r>
              <a:rPr lang="es-AR" sz="6000" dirty="0" smtClean="0"/>
              <a:t>LOS MEDICAMENTOS LOS RECETA EL DOCTOR</a:t>
            </a:r>
            <a:endParaRPr lang="es-AR" sz="6000" dirty="0"/>
          </a:p>
        </p:txBody>
      </p:sp>
      <p:pic>
        <p:nvPicPr>
          <p:cNvPr id="1026" name="Picture 2" descr="http://www.quierodibujos.com/i/78x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3114675" cy="4581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r>
              <a:rPr lang="es-AR" dirty="0" smtClean="0"/>
              <a:t>PARA NUESTRO CUERPO NO ES BUENO FUMAR</a:t>
            </a:r>
            <a:endParaRPr lang="es-AR" dirty="0"/>
          </a:p>
        </p:txBody>
      </p:sp>
      <p:pic>
        <p:nvPicPr>
          <p:cNvPr id="4098" name="Picture 2" descr="http://1.bp.blogspot.com/_Z_c4yqXjPP0/TRzKijBMxEI/AAAAAAAAHEY/1nTBgPeOX0E/s1600/Prohibido%2Bfuma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573016"/>
            <a:ext cx="2857500" cy="2657475"/>
          </a:xfrm>
          <a:prstGeom prst="rect">
            <a:avLst/>
          </a:prstGeom>
          <a:noFill/>
        </p:spPr>
      </p:pic>
      <p:pic>
        <p:nvPicPr>
          <p:cNvPr id="4100" name="Picture 4" descr="http://www.coloreardibujos.org/wp-content/main/2009_05/ninos-dibujos-para-colorea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204864"/>
            <a:ext cx="4286250" cy="4257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707904" y="1556792"/>
            <a:ext cx="4978896" cy="3658418"/>
          </a:xfrm>
        </p:spPr>
        <p:txBody>
          <a:bodyPr>
            <a:noAutofit/>
          </a:bodyPr>
          <a:lstStyle/>
          <a:p>
            <a:r>
              <a:rPr lang="es-AR" sz="8000" dirty="0" smtClean="0"/>
              <a:t>DEBEMOS COMER RICO Y SANO</a:t>
            </a:r>
            <a:endParaRPr lang="es-AR" sz="8000" dirty="0"/>
          </a:p>
        </p:txBody>
      </p:sp>
      <p:pic>
        <p:nvPicPr>
          <p:cNvPr id="6146" name="Picture 2" descr="http://www.menudospeques.net/images/stories/09_ninos_en_el_comedo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62025"/>
            <a:ext cx="4029075" cy="5895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>
            <a:noAutofit/>
          </a:bodyPr>
          <a:lstStyle/>
          <a:p>
            <a:r>
              <a:rPr lang="es-AR" sz="8000" dirty="0" smtClean="0"/>
              <a:t>HACER EJERCICIO ES SANO</a:t>
            </a:r>
            <a:endParaRPr lang="es-AR" sz="8000" dirty="0"/>
          </a:p>
        </p:txBody>
      </p:sp>
      <p:pic>
        <p:nvPicPr>
          <p:cNvPr id="16386" name="Picture 2" descr="http://www.bellezapura.com/wp-content/uploads/flickr_backup/2731099473_9e919f2a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564904"/>
            <a:ext cx="3362325" cy="4293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es-AR" sz="6600" dirty="0" smtClean="0"/>
              <a:t>ES BUENO JUGAR CON OTROS</a:t>
            </a:r>
            <a:endParaRPr lang="es-AR" sz="6600" dirty="0"/>
          </a:p>
        </p:txBody>
      </p:sp>
      <p:pic>
        <p:nvPicPr>
          <p:cNvPr id="17410" name="Picture 2" descr="http://4.bp.blogspot.com/_f-sw_0SoUKU/SXNRIhKkU8I/AAAAAAAAB3Q/InFxYwMqnAE/s400/jugando+en+la+playa+para+colorear+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888"/>
            <a:ext cx="4699068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23528" y="476672"/>
            <a:ext cx="842493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TOMAR ALCOHOL ES BUENO PARA NUESTRO CUERPO</a:t>
            </a:r>
            <a:endParaRPr lang="es-ES" sz="7200" b="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pic>
        <p:nvPicPr>
          <p:cNvPr id="18434" name="Picture 2" descr="http://3.bp.blogspot.com/_HSv-Kv8IIpc/TQ7gZCq59TI/AAAAAAAABRk/xUrS1nsap_o/s1600/prohibido_alcohol_animal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861048"/>
            <a:ext cx="2619375" cy="261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83568" y="836712"/>
            <a:ext cx="806489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PODEMOS JUGAR TODO EL DÍA A LA COMPU</a:t>
            </a:r>
            <a:endParaRPr lang="es-ES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9458" name="Picture 2" descr="http://bp2.blogger.com/_-xLgtqj5ScE/SFkxk2AE9rI/AAAAAAAABXg/VDt0DIROhdU/s200/Dibujo+de+Garfield+para+colorear0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221088"/>
            <a:ext cx="2376264" cy="263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43</Words>
  <Application>Microsoft Office PowerPoint</Application>
  <PresentationFormat>Presentación en pantalla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LOS MEDICAMENTOS LOS RECETA EL DOCTOR</vt:lpstr>
      <vt:lpstr>PARA NUESTRO CUERPO NO ES BUENO FUMAR</vt:lpstr>
      <vt:lpstr>DEBEMOS COMER RICO Y SANO</vt:lpstr>
      <vt:lpstr>HACER EJERCICIO ES SANO</vt:lpstr>
      <vt:lpstr>ES BUENO JUGAR CON OTROS</vt:lpstr>
      <vt:lpstr>Diapositiva 6</vt:lpstr>
      <vt:lpstr>Diapositiva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MEDICAMENTOS LOS RECETA EL DOCTOR</dc:title>
  <dc:creator>Luciana</dc:creator>
  <cp:lastModifiedBy>Luciana</cp:lastModifiedBy>
  <cp:revision>5</cp:revision>
  <dcterms:created xsi:type="dcterms:W3CDTF">2011-01-08T22:32:49Z</dcterms:created>
  <dcterms:modified xsi:type="dcterms:W3CDTF">2011-01-08T23:22:27Z</dcterms:modified>
</cp:coreProperties>
</file>