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8" r:id="rId5"/>
    <p:sldId id="260" r:id="rId6"/>
    <p:sldId id="262" r:id="rId7"/>
    <p:sldId id="265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52" d="100"/>
          <a:sy n="52" d="100"/>
        </p:scale>
        <p:origin x="136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C1094-0698-4AA6-973B-95F01F656DDC}" type="datetimeFigureOut">
              <a:rPr lang="es-ES" smtClean="0"/>
              <a:pPr/>
              <a:t>09/05/2024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F0AA7-ACF6-458E-816B-76E22EFA188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F0AA7-ACF6-458E-816B-76E22EFA188C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Otorga un grado de </a:t>
            </a:r>
            <a:r>
              <a:rPr lang="es-AR" dirty="0" err="1" smtClean="0"/>
              <a:t>pertenecia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F0AA7-ACF6-458E-816B-76E22EFA188C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F0AA7-ACF6-458E-816B-76E22EFA188C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i="1" dirty="0" smtClean="0"/>
              <a:t>"</a:t>
            </a:r>
            <a:r>
              <a:rPr lang="es-ES" sz="1200" i="1" dirty="0" smtClean="0"/>
              <a:t>somos parte de una sociedad fragmentada que ha cortado</a:t>
            </a:r>
          </a:p>
          <a:p>
            <a:r>
              <a:rPr lang="es-ES" sz="1200" i="1" dirty="0" smtClean="0"/>
              <a:t> sus lazos comunitarios, debemos nuevamente construir </a:t>
            </a:r>
          </a:p>
          <a:p>
            <a:r>
              <a:rPr lang="es-ES" sz="1200" i="1" dirty="0" smtClean="0"/>
              <a:t>la cultura del encuentro, que se daba en la familia, </a:t>
            </a:r>
          </a:p>
          <a:p>
            <a:r>
              <a:rPr lang="es-ES" sz="1200" i="1" dirty="0" smtClean="0"/>
              <a:t>en el Barrio, en la escuela y en los clubes”.</a:t>
            </a:r>
            <a:r>
              <a:rPr lang="es-ES" sz="1200" dirty="0" smtClean="0"/>
              <a:t> 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F0AA7-ACF6-458E-816B-76E22EFA188C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770A-EF77-446C-9A1F-2320C0B22B9B}" type="datetimeFigureOut">
              <a:rPr lang="es-ES" smtClean="0"/>
              <a:pPr/>
              <a:t>09/05/2024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AED0-89F5-41FA-B10C-E757BFA828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770A-EF77-446C-9A1F-2320C0B22B9B}" type="datetimeFigureOut">
              <a:rPr lang="es-ES" smtClean="0"/>
              <a:pPr/>
              <a:t>09/05/2024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AED0-89F5-41FA-B10C-E757BFA828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770A-EF77-446C-9A1F-2320C0B22B9B}" type="datetimeFigureOut">
              <a:rPr lang="es-ES" smtClean="0"/>
              <a:pPr/>
              <a:t>09/05/2024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AED0-89F5-41FA-B10C-E757BFA828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770A-EF77-446C-9A1F-2320C0B22B9B}" type="datetimeFigureOut">
              <a:rPr lang="es-ES" smtClean="0"/>
              <a:pPr/>
              <a:t>09/05/2024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AED0-89F5-41FA-B10C-E757BFA828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770A-EF77-446C-9A1F-2320C0B22B9B}" type="datetimeFigureOut">
              <a:rPr lang="es-ES" smtClean="0"/>
              <a:pPr/>
              <a:t>09/05/2024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AED0-89F5-41FA-B10C-E757BFA828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770A-EF77-446C-9A1F-2320C0B22B9B}" type="datetimeFigureOut">
              <a:rPr lang="es-ES" smtClean="0"/>
              <a:pPr/>
              <a:t>09/05/2024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AED0-89F5-41FA-B10C-E757BFA828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770A-EF77-446C-9A1F-2320C0B22B9B}" type="datetimeFigureOut">
              <a:rPr lang="es-ES" smtClean="0"/>
              <a:pPr/>
              <a:t>09/05/2024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AED0-89F5-41FA-B10C-E757BFA828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770A-EF77-446C-9A1F-2320C0B22B9B}" type="datetimeFigureOut">
              <a:rPr lang="es-ES" smtClean="0"/>
              <a:pPr/>
              <a:t>09/05/2024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AED0-89F5-41FA-B10C-E757BFA828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770A-EF77-446C-9A1F-2320C0B22B9B}" type="datetimeFigureOut">
              <a:rPr lang="es-ES" smtClean="0"/>
              <a:pPr/>
              <a:t>09/05/2024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AED0-89F5-41FA-B10C-E757BFA828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770A-EF77-446C-9A1F-2320C0B22B9B}" type="datetimeFigureOut">
              <a:rPr lang="es-ES" smtClean="0"/>
              <a:pPr/>
              <a:t>09/05/2024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AED0-89F5-41FA-B10C-E757BFA828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770A-EF77-446C-9A1F-2320C0B22B9B}" type="datetimeFigureOut">
              <a:rPr lang="es-ES" smtClean="0"/>
              <a:pPr/>
              <a:t>09/05/2024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AED0-89F5-41FA-B10C-E757BFA828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5770A-EF77-446C-9A1F-2320C0B22B9B}" type="datetimeFigureOut">
              <a:rPr lang="es-ES" smtClean="0"/>
              <a:pPr/>
              <a:t>09/05/2024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9AED0-89F5-41FA-B10C-E757BFA828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4000" b="1" dirty="0" smtClean="0"/>
              <a:t>El </a:t>
            </a:r>
            <a:r>
              <a:rPr lang="es-ES" sz="4000" b="1" dirty="0"/>
              <a:t>Deporte como opción pastoral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 Deporte es Escuela de Valores y Virtudes</a:t>
            </a:r>
          </a:p>
          <a:p>
            <a:endParaRPr lang="es-AR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AR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Papa Francisco en “Dar Lo mejor de uno mismo” - Dicasterio para Laicos, la Familia y la Vida – 1° Junio 2018</a:t>
            </a:r>
            <a:endParaRPr lang="es-ES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488832" cy="2160240"/>
          </a:xfrm>
        </p:spPr>
        <p:txBody>
          <a:bodyPr>
            <a:normAutofit/>
          </a:bodyPr>
          <a:lstStyle/>
          <a:p>
            <a:r>
              <a:rPr lang="es-AR" sz="4000" b="1" dirty="0" smtClean="0"/>
              <a:t>El objetivo de la Iglesia en el Deporte</a:t>
            </a:r>
            <a:endParaRPr lang="es-ES" sz="40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852936"/>
            <a:ext cx="6656784" cy="2785864"/>
          </a:xfrm>
        </p:spPr>
        <p:txBody>
          <a:bodyPr>
            <a:normAutofit/>
          </a:bodyPr>
          <a:lstStyle/>
          <a:p>
            <a:pPr marL="1428750" lvl="2" indent="-514350" algn="l">
              <a:buAutoNum type="arabicParenR"/>
            </a:pPr>
            <a:r>
              <a:rPr lang="es-AR" sz="2800" dirty="0" smtClean="0">
                <a:solidFill>
                  <a:schemeClr val="tx1"/>
                </a:solidFill>
              </a:rPr>
              <a:t>Lugar de Encuentro</a:t>
            </a:r>
          </a:p>
          <a:p>
            <a:pPr marL="1428750" lvl="2" indent="-514350" algn="l">
              <a:buAutoNum type="arabicParenR"/>
            </a:pPr>
            <a:r>
              <a:rPr lang="es-AR" sz="2800" dirty="0" smtClean="0">
                <a:solidFill>
                  <a:schemeClr val="tx1"/>
                </a:solidFill>
              </a:rPr>
              <a:t>Vehículo de Formación</a:t>
            </a:r>
          </a:p>
          <a:p>
            <a:pPr marL="514350" indent="-514350"/>
            <a:r>
              <a:rPr lang="es-AR" sz="2800" dirty="0" smtClean="0">
                <a:solidFill>
                  <a:schemeClr val="tx1"/>
                </a:solidFill>
              </a:rPr>
              <a:t>           3)  El Deporte como medio de Misión y Santificación</a:t>
            </a:r>
            <a:endParaRPr lang="es-E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28750" lvl="2" indent="-514350" algn="ctr"/>
            <a:r>
              <a:rPr lang="es-AR" sz="4000" b="1" dirty="0" smtClean="0">
                <a:solidFill>
                  <a:schemeClr val="tx1"/>
                </a:solidFill>
              </a:rPr>
              <a:t>Lugar de Encuentro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* Donde el Éxito o la Derrota se comparte o se supera</a:t>
            </a:r>
          </a:p>
          <a:p>
            <a:r>
              <a:rPr lang="es-AR" dirty="0" smtClean="0"/>
              <a:t>* La Necesidad del Otro (tanto con el adversario </a:t>
            </a:r>
            <a:r>
              <a:rPr lang="es-AR" smtClean="0"/>
              <a:t>como con su </a:t>
            </a:r>
            <a:r>
              <a:rPr lang="es-AR" dirty="0" smtClean="0"/>
              <a:t>equipo)</a:t>
            </a:r>
          </a:p>
          <a:p>
            <a:r>
              <a:rPr lang="es-AR" dirty="0" smtClean="0"/>
              <a:t>* Experiencia en Comunidad</a:t>
            </a:r>
          </a:p>
          <a:p>
            <a:r>
              <a:rPr lang="es-AR" dirty="0" smtClean="0"/>
              <a:t>* Unión y Encuentro entre la personas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6840760" cy="2016224"/>
          </a:xfrm>
        </p:spPr>
        <p:txBody>
          <a:bodyPr/>
          <a:lstStyle/>
          <a:p>
            <a:r>
              <a:rPr lang="es-AR" b="1" dirty="0" smtClean="0"/>
              <a:t>Vehículo </a:t>
            </a:r>
            <a:r>
              <a:rPr lang="es-AR" sz="4000" b="1" dirty="0" smtClean="0"/>
              <a:t>de Formación</a:t>
            </a:r>
            <a:br>
              <a:rPr lang="es-AR" sz="4000" b="1" dirty="0" smtClean="0"/>
            </a:br>
            <a:endParaRPr lang="es-ES" sz="40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5656" y="2060848"/>
            <a:ext cx="5328592" cy="3168352"/>
          </a:xfrm>
        </p:spPr>
        <p:txBody>
          <a:bodyPr>
            <a:normAutofit fontScale="5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s-AR" sz="5100" dirty="0" smtClean="0">
                <a:solidFill>
                  <a:schemeClr val="tx1"/>
                </a:solidFill>
              </a:rPr>
              <a:t> </a:t>
            </a:r>
            <a:r>
              <a:rPr lang="es-AR" sz="5800" dirty="0" smtClean="0">
                <a:solidFill>
                  <a:schemeClr val="tx1"/>
                </a:solidFill>
              </a:rPr>
              <a:t>Ser ejemplo de Virtudes</a:t>
            </a:r>
          </a:p>
          <a:p>
            <a:pPr algn="l">
              <a:buFont typeface="Arial" pitchFamily="34" charset="0"/>
              <a:buChar char="•"/>
            </a:pPr>
            <a:r>
              <a:rPr lang="es-AR" sz="5800" dirty="0" smtClean="0">
                <a:solidFill>
                  <a:schemeClr val="tx1"/>
                </a:solidFill>
              </a:rPr>
              <a:t> Generosidad</a:t>
            </a:r>
          </a:p>
          <a:p>
            <a:pPr algn="l">
              <a:buFont typeface="Arial" pitchFamily="34" charset="0"/>
              <a:buChar char="•"/>
            </a:pPr>
            <a:r>
              <a:rPr lang="es-AR" sz="5800" dirty="0" smtClean="0">
                <a:solidFill>
                  <a:schemeClr val="tx1"/>
                </a:solidFill>
              </a:rPr>
              <a:t> Humildad</a:t>
            </a:r>
          </a:p>
          <a:p>
            <a:pPr algn="l">
              <a:buFont typeface="Arial" pitchFamily="34" charset="0"/>
              <a:buChar char="•"/>
            </a:pPr>
            <a:r>
              <a:rPr lang="es-AR" sz="5800" dirty="0" smtClean="0">
                <a:solidFill>
                  <a:schemeClr val="tx1"/>
                </a:solidFill>
              </a:rPr>
              <a:t> Sacrificio</a:t>
            </a:r>
          </a:p>
          <a:p>
            <a:pPr algn="l">
              <a:buFont typeface="Arial" pitchFamily="34" charset="0"/>
              <a:buChar char="•"/>
            </a:pPr>
            <a:r>
              <a:rPr lang="es-AR" sz="5800" dirty="0" smtClean="0">
                <a:solidFill>
                  <a:schemeClr val="tx1"/>
                </a:solidFill>
              </a:rPr>
              <a:t> Constancia </a:t>
            </a:r>
          </a:p>
          <a:p>
            <a:pPr algn="l">
              <a:buFont typeface="Arial" pitchFamily="34" charset="0"/>
              <a:buChar char="•"/>
            </a:pPr>
            <a:r>
              <a:rPr lang="es-AR" sz="5800" dirty="0" smtClean="0">
                <a:solidFill>
                  <a:schemeClr val="tx1"/>
                </a:solidFill>
              </a:rPr>
              <a:t> Alegría</a:t>
            </a:r>
          </a:p>
          <a:p>
            <a:endParaRPr lang="es-AR" sz="5800" dirty="0" smtClean="0">
              <a:solidFill>
                <a:schemeClr val="tx1"/>
              </a:solidFill>
            </a:endParaRPr>
          </a:p>
          <a:p>
            <a:endParaRPr lang="es-ES" sz="5800" dirty="0" smtClean="0">
              <a:solidFill>
                <a:schemeClr val="tx1"/>
              </a:solidFill>
            </a:endParaRPr>
          </a:p>
          <a:p>
            <a:endParaRPr lang="es-AR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755576" y="476672"/>
            <a:ext cx="72008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4000" b="1" dirty="0" smtClean="0"/>
              <a:t>El Deporte como medio de Misión y Santificación</a:t>
            </a:r>
          </a:p>
          <a:p>
            <a:endParaRPr lang="es-AR" dirty="0" smtClean="0"/>
          </a:p>
          <a:p>
            <a:endParaRPr lang="es-AR" dirty="0" smtClean="0"/>
          </a:p>
          <a:p>
            <a:pPr>
              <a:buFont typeface="Arial" charset="0"/>
              <a:buChar char="•"/>
            </a:pPr>
            <a:r>
              <a:rPr lang="es-AR" b="1" u="sng" dirty="0" smtClean="0"/>
              <a:t>  </a:t>
            </a:r>
            <a:r>
              <a:rPr lang="es-AR" sz="2400" b="1" u="sng" dirty="0" smtClean="0"/>
              <a:t>Lugares: </a:t>
            </a:r>
            <a:r>
              <a:rPr lang="es-AR" sz="2400" dirty="0" smtClean="0"/>
              <a:t>Oratorios – Parroquias – Escuelas – Clubes</a:t>
            </a:r>
          </a:p>
          <a:p>
            <a:pPr>
              <a:buFont typeface="Arial" charset="0"/>
              <a:buChar char="•"/>
            </a:pPr>
            <a:endParaRPr lang="es-AR" sz="2400" dirty="0" smtClean="0"/>
          </a:p>
          <a:p>
            <a:pPr>
              <a:buFont typeface="Arial" charset="0"/>
              <a:buChar char="•"/>
            </a:pPr>
            <a:r>
              <a:rPr lang="es-AR" sz="2400" dirty="0" smtClean="0"/>
              <a:t> El Deporte puede abrir el camino a Cristo (en aquellos lugares donde no es posible anunciarlo de manera directa)</a:t>
            </a:r>
          </a:p>
          <a:p>
            <a:pPr>
              <a:buFont typeface="Arial" charset="0"/>
              <a:buChar char="•"/>
            </a:pPr>
            <a:endParaRPr lang="es-AR" sz="2400" dirty="0" smtClean="0"/>
          </a:p>
          <a:p>
            <a:pPr>
              <a:buFont typeface="Arial" charset="0"/>
              <a:buChar char="•"/>
            </a:pPr>
            <a:r>
              <a:rPr lang="es-AR" sz="2400" dirty="0" smtClean="0"/>
              <a:t> Dar lo mejor de uno mismo es aspirar a la Santidad (vivir el deporte como un medio de encuentro, de formación, de testimonio y de anunció de la alegría)</a:t>
            </a:r>
          </a:p>
          <a:p>
            <a:pPr>
              <a:buFont typeface="Arial" charset="0"/>
              <a:buChar char="•"/>
            </a:pPr>
            <a:endParaRPr lang="es-AR" dirty="0" smtClean="0"/>
          </a:p>
          <a:p>
            <a:pPr>
              <a:buFont typeface="Arial" charset="0"/>
              <a:buChar char="•"/>
            </a:pP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404664"/>
            <a:ext cx="655272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4000" b="1" dirty="0" smtClean="0"/>
              <a:t>Misión de la Pastoral</a:t>
            </a:r>
          </a:p>
          <a:p>
            <a:endParaRPr lang="es-AR" dirty="0" smtClean="0"/>
          </a:p>
        </p:txBody>
      </p:sp>
      <p:sp>
        <p:nvSpPr>
          <p:cNvPr id="3" name="2 Rectángulo"/>
          <p:cNvSpPr/>
          <p:nvPr/>
        </p:nvSpPr>
        <p:spPr>
          <a:xfrm>
            <a:off x="1403648" y="2204864"/>
            <a:ext cx="61926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 smtClean="0"/>
              <a:t>1)  Utilizar la práctica del Deporte como sistema preventivo en la Comunidad</a:t>
            </a:r>
          </a:p>
          <a:p>
            <a:endParaRPr lang="es-AR" sz="2800" dirty="0" smtClean="0"/>
          </a:p>
          <a:p>
            <a:r>
              <a:rPr lang="es-AR" sz="2800" dirty="0" smtClean="0"/>
              <a:t>2) Utilizar la práctica del Deporte como medio de recuperación a los jóvenes de nuestros Hogares de Cristo </a:t>
            </a:r>
            <a:endParaRPr lang="es-E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75656" y="1052736"/>
            <a:ext cx="568863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i="1" dirty="0" smtClean="0"/>
              <a:t>“Somos parte de una sociedad fragmentada que ha cortado</a:t>
            </a:r>
          </a:p>
          <a:p>
            <a:r>
              <a:rPr lang="es-ES" sz="3200" i="1" dirty="0" smtClean="0"/>
              <a:t> sus lazos comunitarios, debemos nuevamente construir </a:t>
            </a:r>
          </a:p>
          <a:p>
            <a:r>
              <a:rPr lang="es-ES" sz="3200" i="1" dirty="0" smtClean="0"/>
              <a:t>la Cultura del Encuentro, que se daba en la familia, en los Barrios, en las Escuelas, en las Capillas y en los Clubes”.</a:t>
            </a:r>
            <a:r>
              <a:rPr lang="es-ES" sz="3200" dirty="0" smtClean="0"/>
              <a:t> </a:t>
            </a:r>
          </a:p>
          <a:p>
            <a:endParaRPr lang="es-A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330</Words>
  <Application>Microsoft Office PowerPoint</Application>
  <PresentationFormat>Presentación en pantalla (4:3)</PresentationFormat>
  <Paragraphs>45</Paragraphs>
  <Slides>7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El Deporte como opción pastoral</vt:lpstr>
      <vt:lpstr>El objetivo de la Iglesia en el Deporte</vt:lpstr>
      <vt:lpstr>Lugar de Encuentro</vt:lpstr>
      <vt:lpstr>Vehículo de Formación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Deporte como opción pastoral</dc:title>
  <dc:creator>Victor</dc:creator>
  <cp:lastModifiedBy>Martita Arriola</cp:lastModifiedBy>
  <cp:revision>40</cp:revision>
  <dcterms:created xsi:type="dcterms:W3CDTF">2019-04-15T21:31:54Z</dcterms:created>
  <dcterms:modified xsi:type="dcterms:W3CDTF">2024-05-10T01:57:54Z</dcterms:modified>
</cp:coreProperties>
</file>