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68" r:id="rId2"/>
    <p:sldId id="273" r:id="rId3"/>
    <p:sldId id="260" r:id="rId4"/>
    <p:sldId id="259" r:id="rId5"/>
    <p:sldId id="274" r:id="rId6"/>
    <p:sldId id="256" r:id="rId7"/>
    <p:sldId id="261" r:id="rId8"/>
    <p:sldId id="262" r:id="rId9"/>
    <p:sldId id="258" r:id="rId10"/>
    <p:sldId id="272" r:id="rId11"/>
    <p:sldId id="257" r:id="rId12"/>
    <p:sldId id="265" r:id="rId13"/>
    <p:sldId id="275" r:id="rId14"/>
    <p:sldId id="264" r:id="rId15"/>
    <p:sldId id="266" r:id="rId16"/>
    <p:sldId id="267" r:id="rId17"/>
    <p:sldId id="280" r:id="rId18"/>
    <p:sldId id="279" r:id="rId19"/>
    <p:sldId id="277" r:id="rId20"/>
    <p:sldId id="278" r:id="rId21"/>
    <p:sldId id="271" r:id="rId22"/>
    <p:sldId id="276" r:id="rId23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52" d="100"/>
          <a:sy n="52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631E2-58A3-4BFC-B1DE-84D3123DCDC8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C7886-54D5-4F57-94A9-8C11D1AC9F0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A9CAC4-AAD4-4C31-BB6F-D103B649C8E3}" type="datetimeFigureOut">
              <a:rPr lang="es-AR" smtClean="0"/>
              <a:pPr/>
              <a:t>10/5/2024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0E2D1B-445F-42BD-A8C2-6CC5EAAD9CED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175309_1392603207633389_311832861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857496"/>
            <a:ext cx="4857784" cy="365220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785786" y="285728"/>
            <a:ext cx="80010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A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ENCUENTRO COMISION </a:t>
            </a:r>
            <a:r>
              <a:rPr lang="es-AR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DROGADEPENDENCIA CEA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00100" y="785794"/>
            <a:ext cx="70009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ACTIVIDADES DESDE</a:t>
            </a:r>
            <a:r>
              <a:rPr kumimoji="0" lang="es-ES_tradnl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 ABORDAJE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INVOCAR A JESUS, REZAR.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ACOMPAÑAR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INICIAR UNA COMUNICACIÓN CON EL HIJO/A PONIENDO ALGUN LÍMITE (CON AMOR Y SEGURIDAD) 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REZAR PIDIENDO HUMILDAD DE CORAZÓN.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PONER LÍMITES CLAROS PARA UNA COMUNICACIÓN CLARA Y VERAZ.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HACER SENTIR QUE ALGUIEN ESPERA.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RECIBIR DESDE LA HISTORIA PERSONAL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COMUNICAR EN FORMA CLARA Y SIN MIEDOS LO QUE SENTIMOS CON LA VERDAD.</a:t>
            </a:r>
            <a:endParaRPr kumimoji="0" lang="es-A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ncuentros diocesan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8024837" cy="60186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DSCN3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71480"/>
            <a:ext cx="7572396" cy="567929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14480" y="857232"/>
            <a:ext cx="600079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ACTIVIDADES DESDE LA PREVENCIÓN:</a:t>
            </a:r>
          </a:p>
          <a:p>
            <a:endParaRPr lang="es-ES_tradnl" sz="2400" dirty="0"/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ACOMPAÑAMIENTO A LAS FAMILIAS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CHARLAS A DIFERENTES INSTITUCIONES : ESCUELAS, GRUPOS PARROQUIALES (SCOUT, CATEQUESIS, ETC)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BRINDAR ESPACIOS DE  CAPACITACIÓN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ORGNIZACIÓN Y PARTICIPACIÓN DE CONCIERTOS 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PARTICIPACIÓN EN DIFERENTES EVENTOS CON FOLLETERÍA </a:t>
            </a:r>
          </a:p>
          <a:p>
            <a:pPr>
              <a:buFont typeface="Wingdings" pitchFamily="2" charset="2"/>
              <a:buChar char="Ø"/>
            </a:pPr>
            <a:r>
              <a:rPr lang="es-ES_tradnl" sz="2400" dirty="0" smtClean="0"/>
              <a:t>TRABAJAR EN RED CON OTRAS INSTITUCIONES.</a:t>
            </a:r>
          </a:p>
          <a:p>
            <a:pPr>
              <a:buFont typeface="Wingdings" pitchFamily="2" charset="2"/>
              <a:buChar char="Ø"/>
            </a:pPr>
            <a:endParaRPr lang="es-ES_tradnl" dirty="0" smtClean="0"/>
          </a:p>
          <a:p>
            <a:pPr>
              <a:buFont typeface="Wingdings" pitchFamily="2" charset="2"/>
              <a:buChar char="Ø"/>
            </a:pP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898260_653410418055153_63728194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3214710" cy="4545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2 Imagen" descr="1975079_284713485010329_120639851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857364"/>
            <a:ext cx="5048243" cy="378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Rectángulo"/>
          <p:cNvSpPr/>
          <p:nvPr/>
        </p:nvSpPr>
        <p:spPr>
          <a:xfrm>
            <a:off x="357158" y="142852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Concierto de </a:t>
            </a:r>
            <a:r>
              <a:rPr lang="es-E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concientización</a:t>
            </a:r>
            <a:endParaRPr lang="es-E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rot="10800000" flipV="1">
            <a:off x="3786182" y="4978047"/>
            <a:ext cx="46490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Invasión Blanca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366037_1562504447309930_852621313266132356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6643734" cy="4982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714348" y="0"/>
            <a:ext cx="79296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Participación en retiros de sanación interior</a:t>
            </a:r>
            <a:endParaRPr lang="es-E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421455_1562504020643306_390045910288020359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ERI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25" y="775917"/>
            <a:ext cx="8049749" cy="5306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Juan XXI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2" y="2214554"/>
            <a:ext cx="5786479" cy="43398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1000100" y="214290"/>
            <a:ext cx="700537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Comunidad de Vida y</a:t>
            </a:r>
          </a:p>
          <a:p>
            <a:pPr algn="ctr"/>
            <a:r>
              <a:rPr lang="es-E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Rehabilitación en Adicciones</a:t>
            </a:r>
          </a:p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Juan XXIII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10462459_1499585470286823_120193827623764196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642917"/>
            <a:ext cx="6000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>
                <a:latin typeface="Arial" pitchFamily="34" charset="0"/>
                <a:cs typeface="Arial" pitchFamily="34" charset="0"/>
              </a:rPr>
              <a:t>Las drogas son una forma de esclavitud moderna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57224" y="2071678"/>
            <a:ext cx="70723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>
                <a:latin typeface="Arial" pitchFamily="34" charset="0"/>
                <a:cs typeface="Arial" pitchFamily="34" charset="0"/>
              </a:rPr>
              <a:t>En el centro del problema de la drogadicción está el ser humano y la necesidad de condiciones sociales para el desarrollo personal y familiar, como así también la búsqueda de sentido de la vida.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xperiencia con Joven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500174"/>
            <a:ext cx="5072301" cy="4739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Rectángulo"/>
          <p:cNvSpPr/>
          <p:nvPr/>
        </p:nvSpPr>
        <p:spPr>
          <a:xfrm>
            <a:off x="928662" y="285728"/>
            <a:ext cx="726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Trabajo con los chicos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3" y="214291"/>
            <a:ext cx="8358245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AR" sz="3600" dirty="0"/>
              <a:t>"Miremos a nuestro alrededor: </a:t>
            </a:r>
            <a:endParaRPr lang="es-AR" sz="3600" dirty="0" smtClean="0"/>
          </a:p>
          <a:p>
            <a:pPr algn="ctr"/>
            <a:r>
              <a:rPr lang="es-AR" sz="3600" dirty="0" smtClean="0"/>
              <a:t>¡Cuántas </a:t>
            </a:r>
            <a:r>
              <a:rPr lang="es-AR" sz="3600" dirty="0"/>
              <a:t>heridas inflige el mal a la Humanidad!. Guerras, violencias, conflictos económicos que se abaten sobre los más débiles, la sed de dinero y de poder, la corrupción, las divisiones, los crímenes contra la vida humana y contra la creación. Y nuestros pecados personales: las faltas de amor y de respeto</a:t>
            </a:r>
            <a:r>
              <a:rPr lang="es-AR" sz="3600" b="1" dirty="0"/>
              <a:t> a Dios, al prójimo y a toda la creación</a:t>
            </a:r>
            <a:endParaRPr lang="es-E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43042" y="1357298"/>
            <a:ext cx="52149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4400" dirty="0"/>
              <a:t>"Con Cristo podemos transformarnos nosotros y al </a:t>
            </a:r>
            <a:r>
              <a:rPr lang="es-AR" sz="4400" dirty="0" smtClean="0"/>
              <a:t>mundo“</a:t>
            </a:r>
          </a:p>
          <a:p>
            <a:pPr algn="ctr"/>
            <a:endParaRPr lang="es-ES_tradnl" sz="4400" dirty="0"/>
          </a:p>
          <a:p>
            <a:pPr algn="ctr"/>
            <a:r>
              <a:rPr lang="es-ES_tradnl" sz="4400" dirty="0" smtClean="0"/>
              <a:t>PAPA FRANCISCO</a:t>
            </a:r>
            <a:endParaRPr lang="es-AR" sz="4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-Equipo dioses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785926"/>
            <a:ext cx="6929486" cy="4651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96459" y="428604"/>
            <a:ext cx="9047541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accent3"/>
                </a:solidFill>
              </a:rPr>
              <a:t>La iglesia ha reconocido que la exigencia de escuchar</a:t>
            </a:r>
          </a:p>
          <a:p>
            <a:pPr algn="ctr"/>
            <a:r>
              <a:rPr lang="es-ES" sz="2800" b="1" dirty="0">
                <a:ln/>
                <a:solidFill>
                  <a:schemeClr val="accent3"/>
                </a:solidFill>
              </a:rPr>
              <a:t>e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ste clamor brota de la misma obra liberadora</a:t>
            </a:r>
          </a:p>
          <a:p>
            <a:pPr algn="ctr"/>
            <a:r>
              <a:rPr lang="es-ES" sz="2800" b="1" dirty="0">
                <a:ln/>
                <a:solidFill>
                  <a:schemeClr val="accent3"/>
                </a:solidFill>
              </a:rPr>
              <a:t>d</a:t>
            </a:r>
            <a:r>
              <a:rPr lang="es-ES" sz="2800" b="1" dirty="0" smtClean="0">
                <a:ln/>
                <a:solidFill>
                  <a:schemeClr val="accent3"/>
                </a:solidFill>
              </a:rPr>
              <a:t>e la gracia en cada uno de nosotros</a:t>
            </a:r>
            <a:r>
              <a:rPr lang="es-ES" sz="2400" b="1" dirty="0" smtClean="0">
                <a:ln/>
                <a:solidFill>
                  <a:schemeClr val="accent3"/>
                </a:solidFill>
              </a:rPr>
              <a:t>…E.G.149</a:t>
            </a:r>
            <a:endParaRPr lang="es-ES" sz="2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43042" y="285728"/>
            <a:ext cx="62120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3"/>
                </a:solidFill>
                <a:effectLst/>
              </a:rPr>
              <a:t>Así nos comprometemos</a:t>
            </a:r>
            <a:endParaRPr lang="es-ES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3 Imagen" descr="Experiencia con los jovene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714488"/>
            <a:ext cx="5929322" cy="4446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642918"/>
            <a:ext cx="7494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“DIJO JESUS, QUIEN ME MIRA CON COMPASION,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 MIRARE CON MISERICORDIA”</a:t>
            </a:r>
            <a:endParaRPr kumimoji="0" lang="es-ES_tradnl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727" y="2071678"/>
            <a:ext cx="7500991" cy="446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NUESTRO</a:t>
            </a:r>
            <a:r>
              <a:rPr lang="es-ES_tradnl" sz="2400" b="1" baseline="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s-ES_tradnl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OBETIVOS DESDE LA PASTORAL: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LOGRAR VER EL PROBLEMA DE LAS ADICCIONES CON OJOS DE FE Y ESPERANZA.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ESTAR UNIDOS EN EL ESPIRITU DE AMOR QUE ESTE FLAGELO REQUIERE.</a:t>
            </a:r>
            <a:endParaRPr kumimoji="0" lang="es-A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_tradn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ACOMPAÑAR Y CONTENER A PERSONAS AFECTADAS DIRECTAMENTE O INDIRECTAMENTE SIN DISTINCIÓN DE CREDO</a:t>
            </a:r>
            <a:r>
              <a:rPr kumimoji="0" lang="es-ES_trad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_trad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amilia y misione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000240"/>
            <a:ext cx="6858048" cy="4605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571472" y="428604"/>
            <a:ext cx="79249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Familiares de muchachos </a:t>
            </a:r>
          </a:p>
          <a:p>
            <a:pPr algn="ctr"/>
            <a:r>
              <a:rPr lang="es-ES" sz="4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Que concurren al ambulatorio</a:t>
            </a:r>
            <a:endParaRPr lang="es-ES" sz="4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775_526892720706924_36353935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723900"/>
            <a:ext cx="6257925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9057_433606820032390_160636869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42955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1190497" y="357166"/>
            <a:ext cx="673908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Formar espacios de recreación</a:t>
            </a:r>
            <a:endParaRPr lang="es-E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storal Federac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500174"/>
            <a:ext cx="6786610" cy="5089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185</TotalTime>
  <Words>366</Words>
  <Application>Microsoft Office PowerPoint</Application>
  <PresentationFormat>Presentación en pantalla (4:3)</PresentationFormat>
  <Paragraphs>46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Martita Arriola</cp:lastModifiedBy>
  <cp:revision>25</cp:revision>
  <dcterms:created xsi:type="dcterms:W3CDTF">2015-05-22T01:34:27Z</dcterms:created>
  <dcterms:modified xsi:type="dcterms:W3CDTF">2024-05-10T03:16:38Z</dcterms:modified>
</cp:coreProperties>
</file>