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7E4AA82-5B5E-48CA-A54F-1722C1772C36}" type="datetimeFigureOut">
              <a:rPr lang="es-AR" smtClean="0"/>
              <a:pPr/>
              <a:t>19/12/2010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6CCD9EB-CEA6-463A-84E7-05A7A5F590B2}"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4AA82-5B5E-48CA-A54F-1722C1772C36}" type="datetimeFigureOut">
              <a:rPr lang="es-AR" smtClean="0"/>
              <a:pPr/>
              <a:t>19/12/2010</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CD9EB-CEA6-463A-84E7-05A7A5F590B2}"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60648"/>
            <a:ext cx="4318248" cy="6120679"/>
          </a:xfrm>
        </p:spPr>
        <p:txBody>
          <a:bodyPr>
            <a:normAutofit/>
          </a:bodyPr>
          <a:lstStyle/>
          <a:p>
            <a:pPr algn="l"/>
            <a:r>
              <a:rPr lang="es-AR" sz="2000" dirty="0" smtClean="0"/>
              <a:t>	</a:t>
            </a:r>
            <a:r>
              <a:rPr lang="es-AR" sz="2000" dirty="0"/>
              <a:t> </a:t>
            </a:r>
            <a:r>
              <a:rPr lang="es-AR" sz="2000" dirty="0" smtClean="0"/>
              <a:t>         </a:t>
            </a:r>
            <a:r>
              <a:rPr lang="es-AR" sz="3100" b="1" u="sng" dirty="0" smtClean="0">
                <a:solidFill>
                  <a:srgbClr val="FF0000"/>
                </a:solidFill>
              </a:rPr>
              <a:t>SALUD</a:t>
            </a:r>
            <a:r>
              <a:rPr lang="es-AR" sz="2000" dirty="0" smtClean="0"/>
              <a:t/>
            </a:r>
            <a:br>
              <a:rPr lang="es-AR" sz="2000" dirty="0" smtClean="0"/>
            </a:br>
            <a:r>
              <a:rPr lang="es-AR" sz="2000" dirty="0"/>
              <a:t/>
            </a:r>
            <a:br>
              <a:rPr lang="es-AR" sz="2000" dirty="0"/>
            </a:br>
            <a:r>
              <a:rPr lang="es-AR" sz="2000" dirty="0" smtClean="0"/>
              <a:t>No es solo la ausencia de enfermedad, sino un completo bien estar </a:t>
            </a:r>
            <a:r>
              <a:rPr lang="es-AR" sz="2000" dirty="0" err="1" smtClean="0"/>
              <a:t>fisico-psiquico</a:t>
            </a:r>
            <a:r>
              <a:rPr lang="es-AR" sz="2000" dirty="0" smtClean="0"/>
              <a:t> y social. (O.M.S)</a:t>
            </a:r>
            <a:br>
              <a:rPr lang="es-AR" sz="2000" dirty="0" smtClean="0"/>
            </a:br>
            <a:r>
              <a:rPr lang="es-AR" sz="2000" dirty="0" smtClean="0"/>
              <a:t/>
            </a:r>
            <a:br>
              <a:rPr lang="es-AR" sz="2000" dirty="0" smtClean="0"/>
            </a:br>
            <a:r>
              <a:rPr lang="es-AR" sz="2000" dirty="0" smtClean="0"/>
              <a:t>Es la Capacidad que puede desarrollar un individuo en un ambiente determinado adaptándose a la realidad en la búsqueda de una dinámica de equilibrio.</a:t>
            </a:r>
            <a:br>
              <a:rPr lang="es-AR" sz="2000" dirty="0" smtClean="0"/>
            </a:br>
            <a:r>
              <a:rPr lang="es-AR" sz="2000" dirty="0" smtClean="0"/>
              <a:t/>
            </a:r>
            <a:br>
              <a:rPr lang="es-AR" sz="2000" dirty="0" smtClean="0"/>
            </a:br>
            <a:r>
              <a:rPr lang="es-AR" sz="2000" dirty="0" smtClean="0"/>
              <a:t>Es un VALOR individual y social que otorga un atributo positivo a la condición o estado estable, anhelado, proyectado, anticipado.</a:t>
            </a:r>
            <a:br>
              <a:rPr lang="es-AR" sz="2000" dirty="0" smtClean="0"/>
            </a:br>
            <a:r>
              <a:rPr lang="es-AR" sz="2000" dirty="0"/>
              <a:t/>
            </a:r>
            <a:br>
              <a:rPr lang="es-AR" sz="2000" dirty="0"/>
            </a:br>
            <a:r>
              <a:rPr lang="es-AR" sz="2000" dirty="0" smtClean="0"/>
              <a:t>La Salud debe preservarse y es un valor que debe PROMOVERSE.</a:t>
            </a:r>
            <a:endParaRPr lang="es-AR" sz="2000" dirty="0"/>
          </a:p>
        </p:txBody>
      </p:sp>
      <p:pic>
        <p:nvPicPr>
          <p:cNvPr id="1026" name="Picture 2" descr="http://auladiver.wikispaces.com/file/view/dia_mundial_salud_2003.jpg/89936075/dia_mundial_salud_2003.jpg"/>
          <p:cNvPicPr>
            <a:picLocks noChangeAspect="1" noChangeArrowheads="1"/>
          </p:cNvPicPr>
          <p:nvPr/>
        </p:nvPicPr>
        <p:blipFill>
          <a:blip r:embed="rId2" cstate="print"/>
          <a:srcRect/>
          <a:stretch>
            <a:fillRect/>
          </a:stretch>
        </p:blipFill>
        <p:spPr bwMode="auto">
          <a:xfrm>
            <a:off x="5364088" y="1052736"/>
            <a:ext cx="3609975" cy="40671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3322712" cy="5865515"/>
          </a:xfrm>
        </p:spPr>
        <p:txBody>
          <a:bodyPr>
            <a:normAutofit fontScale="92500"/>
          </a:bodyPr>
          <a:lstStyle/>
          <a:p>
            <a:pPr algn="ctr">
              <a:buNone/>
            </a:pPr>
            <a:r>
              <a:rPr lang="es-AR" b="1" u="sng" dirty="0" smtClean="0">
                <a:solidFill>
                  <a:schemeClr val="accent1">
                    <a:lumMod val="75000"/>
                  </a:schemeClr>
                </a:solidFill>
              </a:rPr>
              <a:t>Educación para la Salud</a:t>
            </a:r>
          </a:p>
          <a:p>
            <a:pPr>
              <a:buNone/>
            </a:pPr>
            <a:endParaRPr lang="es-AR" dirty="0"/>
          </a:p>
          <a:p>
            <a:pPr>
              <a:buNone/>
            </a:pPr>
            <a:r>
              <a:rPr lang="es-AR" sz="2400" dirty="0" smtClean="0"/>
              <a:t>     Tiene como objetivo promover conductas, actitudes, valores, que contribuyan a la construcción de estilos de vida positivos a partir del conocimiento, capacitación, reflexión e </a:t>
            </a:r>
            <a:r>
              <a:rPr lang="es-AR" sz="2400" dirty="0" smtClean="0"/>
              <a:t>intercambio.</a:t>
            </a:r>
          </a:p>
          <a:p>
            <a:pPr>
              <a:buNone/>
            </a:pPr>
            <a:r>
              <a:rPr lang="es-AR" sz="1800" i="1" dirty="0" smtClean="0"/>
              <a:t>Cumplimentar con el punto 3 del capitulo VII, del cuadernillo 1 del Manual de Orientación para educadores </a:t>
            </a:r>
            <a:r>
              <a:rPr lang="es-AR" sz="1800" i="1" smtClean="0"/>
              <a:t>de SEDRONAR. </a:t>
            </a:r>
            <a:endParaRPr lang="es-AR" sz="1800" i="1" dirty="0" smtClean="0"/>
          </a:p>
          <a:p>
            <a:pPr>
              <a:buNone/>
            </a:pPr>
            <a:endParaRPr lang="es-AR" dirty="0"/>
          </a:p>
        </p:txBody>
      </p:sp>
      <p:pic>
        <p:nvPicPr>
          <p:cNvPr id="4098" name="Picture 2" descr="http://4.bp.blogspot.com/_3wnFSC4Vh4w/SVy-r-JaOMI/AAAAAAAABLI/HCLRZz4-r4M/s400/educar1.jpg"/>
          <p:cNvPicPr>
            <a:picLocks noChangeAspect="1" noChangeArrowheads="1"/>
          </p:cNvPicPr>
          <p:nvPr/>
        </p:nvPicPr>
        <p:blipFill>
          <a:blip r:embed="rId2" cstate="print"/>
          <a:srcRect/>
          <a:stretch>
            <a:fillRect/>
          </a:stretch>
        </p:blipFill>
        <p:spPr bwMode="auto">
          <a:xfrm>
            <a:off x="4109864" y="764704"/>
            <a:ext cx="5034136" cy="511256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5554960" cy="4525963"/>
          </a:xfrm>
        </p:spPr>
        <p:txBody>
          <a:bodyPr>
            <a:normAutofit/>
          </a:bodyPr>
          <a:lstStyle/>
          <a:p>
            <a:pPr algn="ctr">
              <a:buNone/>
            </a:pPr>
            <a:r>
              <a:rPr lang="es-AR" dirty="0" smtClean="0"/>
              <a:t>PROMOCIÓN DE LA SALUD</a:t>
            </a:r>
          </a:p>
          <a:p>
            <a:pPr algn="ctr">
              <a:buNone/>
            </a:pPr>
            <a:endParaRPr lang="es-AR" sz="2400" dirty="0"/>
          </a:p>
          <a:p>
            <a:pPr>
              <a:buNone/>
            </a:pPr>
            <a:r>
              <a:rPr lang="es-AR" sz="2400" dirty="0" smtClean="0"/>
              <a:t>	Ha sido definida como la suma de las acciones, integradas, desarrolladas por todos los sectores sociales, encaminadas a desarrollar mejores condiciones de salud individual y colectiva para toda la población; llevadas a cabo en su contexto.</a:t>
            </a:r>
          </a:p>
          <a:p>
            <a:pPr>
              <a:buNone/>
            </a:pPr>
            <a:endParaRPr lang="es-AR" sz="2400" dirty="0"/>
          </a:p>
          <a:p>
            <a:pPr>
              <a:buNone/>
            </a:pPr>
            <a:endParaRPr lang="es-AR" sz="2400" dirty="0" smtClean="0"/>
          </a:p>
        </p:txBody>
      </p:sp>
      <p:pic>
        <p:nvPicPr>
          <p:cNvPr id="15362" name="Picture 2" descr="http://s3.amazonaws.com/webjam-upload/psicologia_social___75aac1eeaf1e42658277ee5f9c2da5cd(279x320)__17__.jpg"/>
          <p:cNvPicPr>
            <a:picLocks noChangeAspect="1" noChangeArrowheads="1"/>
          </p:cNvPicPr>
          <p:nvPr/>
        </p:nvPicPr>
        <p:blipFill>
          <a:blip r:embed="rId2" cstate="print"/>
          <a:srcRect/>
          <a:stretch>
            <a:fillRect/>
          </a:stretch>
        </p:blipFill>
        <p:spPr bwMode="auto">
          <a:xfrm>
            <a:off x="6156176" y="2132856"/>
            <a:ext cx="2657475" cy="304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fontScale="62500" lnSpcReduction="20000"/>
          </a:bodyPr>
          <a:lstStyle/>
          <a:p>
            <a:pPr>
              <a:buNone/>
            </a:pPr>
            <a:r>
              <a:rPr lang="es-AR" sz="2800" i="1" dirty="0" smtClean="0"/>
              <a:t>“La importancia de la educación como medio y estrategia para lograr las metas de salud para todos es inigualable. Considerando que su objeto fundamental es el desarrollo del ser humano, la educación se propone una profunda transformación de la sociedad. Una educación participativa y liberadora ofrece los principios de respeto a los derechos humanos y los valores solidarios, contribuyendo así a formar individuos con autoestima, motivación interna, conciencia y compromiso social.</a:t>
            </a:r>
          </a:p>
          <a:p>
            <a:pPr>
              <a:buNone/>
            </a:pPr>
            <a:r>
              <a:rPr lang="es-AR" sz="2800" i="1" dirty="0" smtClean="0"/>
              <a:t>El gran desafío es el desarrollo y fortalecimiento de entornos y ambientes educativos capaces de contribuir a esta meta, es implantar una educación que facilite que las personas tomen el control de su vida, sean sujeto de las decisiones que afectan a su vida.”</a:t>
            </a:r>
          </a:p>
          <a:p>
            <a:pPr>
              <a:buNone/>
            </a:pPr>
            <a:r>
              <a:rPr lang="es-AR" sz="2800" i="1" dirty="0" smtClean="0"/>
              <a:t>“ La educación para la salud encuentra en el sistema escolar su escenario por excelencia. La escuela tiene vínculos establecidos con la comunidad a través de las organizaciones de padres y jóvenes, y la instancia donde los niños tienen acceso a la información y el conocimientos que necesitan para construir hábitos de la vida saludable”</a:t>
            </a:r>
          </a:p>
          <a:p>
            <a:pPr>
              <a:buNone/>
            </a:pPr>
            <a:r>
              <a:rPr lang="es-AR" sz="2800" i="1" dirty="0" smtClean="0"/>
              <a:t>“ Se necesita avanzar hacia un modelo de educación para la salud escolar amplio e integral, que incorpore técnicas y materiales atractivos vinculados a los procesos formativos y que se promueva la reflexión, el análisis y la acción. Para ello es necesario un esfuerzo intersectorial: la interacción y estrecha colaboración entre escuela, comunidad y servicios de salud”</a:t>
            </a:r>
          </a:p>
          <a:p>
            <a:pPr>
              <a:buNone/>
            </a:pPr>
            <a:endParaRPr lang="es-AR" sz="2800" i="1" dirty="0"/>
          </a:p>
          <a:p>
            <a:pPr>
              <a:buNone/>
            </a:pPr>
            <a:r>
              <a:rPr lang="es-AR" sz="2800" i="1" dirty="0" smtClean="0"/>
              <a:t>Graciela </a:t>
            </a:r>
            <a:r>
              <a:rPr lang="es-AR" sz="2800" i="1" dirty="0" err="1" smtClean="0"/>
              <a:t>Touzé</a:t>
            </a:r>
            <a:r>
              <a:rPr lang="es-AR" sz="2800" i="1" dirty="0" smtClean="0"/>
              <a:t>, Abril 2010, “Prevención del consumo problemático de drogas, un enfoque educativo”, Buenos Aires, Ministerio de Educación Presidencia de la Nación. Editorial Troquel</a:t>
            </a:r>
            <a:r>
              <a:rPr lang="es-AR" sz="2800" i="1" dirty="0" smtClean="0"/>
              <a:t>. Cap. 3 . Pág. 63</a:t>
            </a:r>
            <a:endParaRPr lang="es-AR" sz="2800" i="1"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347</Words>
  <Application>Microsoft Office PowerPoint</Application>
  <PresentationFormat>Presentación en pantalla (4:3)</PresentationFormat>
  <Paragraphs>14</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           SALUD  No es solo la ausencia de enfermedad, sino un completo bien estar fisico-psiquico y social. (O.M.S)  Es la Capacidad que puede desarrollar un individuo en un ambiente determinado adaptándose a la realidad en la búsqueda de una dinámica de equilibrio.  Es un VALOR individual y social que otorga un atributo positivo a la condición o estado estable, anhelado, proyectado, anticipado.  La Salud debe preservarse y es un valor que debe PROMOVERSE.</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SALUD  No es solo la ausencia de enfermedad, sino un completo bien estar fisico-psiquico y social. (O.M.S)  Es la Capacidad que puede desarrollar un individuo en un ambiente determinado adaptándose a la realidad en la búsqueda de una dinámica de equilibrio.  Es un VALOR individual y social que otorga un atributo positivo a la condición o estado estable, anhelado, proyectado, anticipado.  La Salud debe preservarse y es un valor que debe PROMOVERSE.</dc:title>
  <dc:creator>Luciana</dc:creator>
  <cp:lastModifiedBy>Luciana</cp:lastModifiedBy>
  <cp:revision>13</cp:revision>
  <dcterms:created xsi:type="dcterms:W3CDTF">2010-12-19T14:31:05Z</dcterms:created>
  <dcterms:modified xsi:type="dcterms:W3CDTF">2010-12-19T17:20:40Z</dcterms:modified>
</cp:coreProperties>
</file>